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sldIdLst>
    <p:sldId id="317" r:id="rId5"/>
    <p:sldId id="364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ther" id="{0F703397-64EF-4B5D-A4D0-B678F3CE19D2}">
          <p14:sldIdLst>
            <p14:sldId id="317"/>
            <p14:sldId id="36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094" autoAdjust="0"/>
    <p:restoredTop sz="96281"/>
  </p:normalViewPr>
  <p:slideViewPr>
    <p:cSldViewPr snapToGrid="0">
      <p:cViewPr varScale="1">
        <p:scale>
          <a:sx n="63" d="100"/>
          <a:sy n="63" d="100"/>
        </p:scale>
        <p:origin x="2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44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don, Michelle" userId="6874a7df-9b89-4095-bf65-2639c18ca86e" providerId="ADAL" clId="{84B20E87-270C-4938-AF45-0DAB5C1AF482}"/>
    <pc:docChg chg="delSld delSection modSection">
      <pc:chgData name="Mahdon, Michelle" userId="6874a7df-9b89-4095-bf65-2639c18ca86e" providerId="ADAL" clId="{84B20E87-270C-4938-AF45-0DAB5C1AF482}" dt="2025-01-28T17:07:46.856" v="5" actId="47"/>
      <pc:docMkLst>
        <pc:docMk/>
      </pc:docMkLst>
      <pc:sldChg chg="del">
        <pc:chgData name="Mahdon, Michelle" userId="6874a7df-9b89-4095-bf65-2639c18ca86e" providerId="ADAL" clId="{84B20E87-270C-4938-AF45-0DAB5C1AF482}" dt="2025-01-28T17:07:41.858" v="0" actId="47"/>
        <pc:sldMkLst>
          <pc:docMk/>
          <pc:sldMk cId="729516055" sldId="25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591788165" sldId="257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762116387" sldId="258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404372785" sldId="259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4226243072" sldId="261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924558915" sldId="262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808996293" sldId="263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026315079" sldId="265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765031082" sldId="26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651802969" sldId="267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497212203" sldId="268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178206726" sldId="269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462556043" sldId="271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4027065137" sldId="272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721932231" sldId="273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578153621" sldId="274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801615494" sldId="275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938309795" sldId="27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809779135" sldId="277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604427147" sldId="278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2409663900" sldId="279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745510611" sldId="282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991002738" sldId="284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3564405868" sldId="285"/>
        </pc:sldMkLst>
      </pc:sldChg>
      <pc:sldChg chg="del">
        <pc:chgData name="Mahdon, Michelle" userId="6874a7df-9b89-4095-bf65-2639c18ca86e" providerId="ADAL" clId="{84B20E87-270C-4938-AF45-0DAB5C1AF482}" dt="2025-01-28T17:07:46.856" v="5" actId="47"/>
        <pc:sldMkLst>
          <pc:docMk/>
          <pc:sldMk cId="3593356766" sldId="286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2299689060" sldId="287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2385346913" sldId="288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195003139" sldId="289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2564426992" sldId="290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130246123" sldId="291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3945824545" sldId="293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557516706" sldId="294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628865557" sldId="295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479289898" sldId="296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327349701" sldId="297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327164157" sldId="298"/>
        </pc:sldMkLst>
      </pc:sldChg>
      <pc:sldChg chg="del">
        <pc:chgData name="Mahdon, Michelle" userId="6874a7df-9b89-4095-bf65-2639c18ca86e" providerId="ADAL" clId="{84B20E87-270C-4938-AF45-0DAB5C1AF482}" dt="2025-01-28T17:07:46.856" v="5" actId="47"/>
        <pc:sldMkLst>
          <pc:docMk/>
          <pc:sldMk cId="4120726108" sldId="299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664418873" sldId="300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231264952" sldId="301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686413687" sldId="302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012018251" sldId="303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3761964839" sldId="304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397764717" sldId="30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48793633" sldId="308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553191294" sldId="309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583890880" sldId="310"/>
        </pc:sldMkLst>
      </pc:sldChg>
      <pc:sldChg chg="del">
        <pc:chgData name="Mahdon, Michelle" userId="6874a7df-9b89-4095-bf65-2639c18ca86e" providerId="ADAL" clId="{84B20E87-270C-4938-AF45-0DAB5C1AF482}" dt="2025-01-28T17:07:41.858" v="0" actId="47"/>
        <pc:sldMkLst>
          <pc:docMk/>
          <pc:sldMk cId="1274079234" sldId="311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991226015" sldId="312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161898916" sldId="313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1102159995" sldId="314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1333743134" sldId="315"/>
        </pc:sldMkLst>
      </pc:sldChg>
      <pc:sldChg chg="del">
        <pc:chgData name="Mahdon, Michelle" userId="6874a7df-9b89-4095-bf65-2639c18ca86e" providerId="ADAL" clId="{84B20E87-270C-4938-AF45-0DAB5C1AF482}" dt="2025-01-28T17:07:46.856" v="5" actId="47"/>
        <pc:sldMkLst>
          <pc:docMk/>
          <pc:sldMk cId="3047203197" sldId="31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98873667" sldId="318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622738127" sldId="319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713274025" sldId="320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962719050" sldId="321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155987653" sldId="322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234978685" sldId="324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940605380" sldId="327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429265993" sldId="328"/>
        </pc:sldMkLst>
      </pc:sldChg>
      <pc:sldChg chg="del">
        <pc:chgData name="Mahdon, Michelle" userId="6874a7df-9b89-4095-bf65-2639c18ca86e" providerId="ADAL" clId="{84B20E87-270C-4938-AF45-0DAB5C1AF482}" dt="2025-01-28T17:07:44.942" v="3" actId="47"/>
        <pc:sldMkLst>
          <pc:docMk/>
          <pc:sldMk cId="748415630" sldId="329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2256391484" sldId="330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427851877" sldId="331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204988391" sldId="332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728770343" sldId="333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648200656" sldId="334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761691783" sldId="336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35944468" sldId="337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940648939" sldId="338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483055880" sldId="339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639448043" sldId="340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369556295" sldId="341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2250730527" sldId="342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1933000403" sldId="343"/>
        </pc:sldMkLst>
      </pc:sldChg>
      <pc:sldChg chg="del">
        <pc:chgData name="Mahdon, Michelle" userId="6874a7df-9b89-4095-bf65-2639c18ca86e" providerId="ADAL" clId="{84B20E87-270C-4938-AF45-0DAB5C1AF482}" dt="2025-01-28T17:07:43.958" v="2" actId="47"/>
        <pc:sldMkLst>
          <pc:docMk/>
          <pc:sldMk cId="3578273500" sldId="344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2400584755" sldId="345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3361298876" sldId="346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2176574955" sldId="347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1840457422" sldId="348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2060140978" sldId="349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891896100" sldId="350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3920129633" sldId="351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1355005898" sldId="352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1480927759" sldId="353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211742646" sldId="354"/>
        </pc:sldMkLst>
      </pc:sldChg>
      <pc:sldChg chg="del">
        <pc:chgData name="Mahdon, Michelle" userId="6874a7df-9b89-4095-bf65-2639c18ca86e" providerId="ADAL" clId="{84B20E87-270C-4938-AF45-0DAB5C1AF482}" dt="2025-01-28T17:07:45.887" v="4" actId="47"/>
        <pc:sldMkLst>
          <pc:docMk/>
          <pc:sldMk cId="1453058173" sldId="355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422390844" sldId="356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717941478" sldId="357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112661729" sldId="358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283666437" sldId="359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3725215132" sldId="360"/>
        </pc:sldMkLst>
      </pc:sldChg>
      <pc:sldChg chg="del">
        <pc:chgData name="Mahdon, Michelle" userId="6874a7df-9b89-4095-bf65-2639c18ca86e" providerId="ADAL" clId="{84B20E87-270C-4938-AF45-0DAB5C1AF482}" dt="2025-01-28T17:07:42.965" v="1" actId="47"/>
        <pc:sldMkLst>
          <pc:docMk/>
          <pc:sldMk cId="1444315640" sldId="361"/>
        </pc:sldMkLst>
      </pc:sldChg>
      <pc:sldChg chg="del">
        <pc:chgData name="Mahdon, Michelle" userId="6874a7df-9b89-4095-bf65-2639c18ca86e" providerId="ADAL" clId="{84B20E87-270C-4938-AF45-0DAB5C1AF482}" dt="2025-01-28T17:07:46.856" v="5" actId="47"/>
        <pc:sldMkLst>
          <pc:docMk/>
          <pc:sldMk cId="3093555747" sldId="362"/>
        </pc:sldMkLst>
      </pc:sldChg>
      <pc:sldChg chg="del">
        <pc:chgData name="Mahdon, Michelle" userId="6874a7df-9b89-4095-bf65-2639c18ca86e" providerId="ADAL" clId="{84B20E87-270C-4938-AF45-0DAB5C1AF482}" dt="2025-01-28T17:07:46.856" v="5" actId="47"/>
        <pc:sldMkLst>
          <pc:docMk/>
          <pc:sldMk cId="2648223114" sldId="3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BBA54-5EAA-AE46-AEF6-C44E4E6DFE84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3CC97-1DFA-4749-94BE-85DEE4F75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5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B390-0EED-A2CD-5403-E339DD931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EE8AA-8584-75D4-ABD0-2A9138C64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1ED2-C10C-0D48-E43B-9D2B453C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CF83-5E64-A142-9286-78CCFFD26962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96461-E386-E287-2E80-1B24558AC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1400B-3FB6-2B17-2907-E31B49D7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7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4425-136A-FB90-8B65-CD9BF254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8C533F-48E7-05B1-2D94-B96C51041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CE11D-6A07-6C10-F4AB-7451CC235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00B68-6419-60C5-A5F4-FC802B3A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0753-B7F4-A147-A6A1-876D5739EDC7}" type="datetime1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84A84-BDFD-58E1-76F1-A2057DFD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68714-C0D6-254B-39CC-7E87C1B4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6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655C-A7A4-7450-FDD8-6E9E68B4C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D5053-BFC7-F783-2061-756E039A7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A4BDF-50AD-9238-6B08-9B9824D5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5AA4-D2D4-BD40-A515-1F27FB0CC4E9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FA905-EB81-3BC3-3DD3-5ED6E88B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4CF7-462A-5FF1-332C-6327BEC8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5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F7269-305C-4D1B-C6CD-99F5DF4E4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8335F-FAE4-C174-989F-F56AD4022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CB69D-C8A9-2B9C-EDB1-2B7587A9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609-0074-F144-9A05-E53143ED763E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450C6-3E09-CC0B-94E6-E5A2CDE0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7CC3D-68F2-D4B4-BC6A-F1A5CBB5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28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1E8E-5FD2-9BDF-39F1-B3F8AD81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A6D43-AA56-8465-46EF-CD4155B72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42" y="998907"/>
            <a:ext cx="4986403" cy="521400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14E30-E04C-6565-98DE-0D8612FF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fld id="{7173F212-C8C8-D143-AA3B-7270F813BD5B}" type="datetime1">
              <a:rPr lang="en-GB" smtClean="0"/>
              <a:pPr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8E2B8-A710-2461-46ED-3814631B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9F412-25DC-73D3-9137-4E2891E1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fld id="{3CFF450B-A57D-2C44-8FFD-42117DF67BB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3931872-CBAE-B290-B8B8-BEFE29A3EC4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72413" y="998906"/>
            <a:ext cx="6740047" cy="151882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B324C56-4F7A-A328-D5F4-2940A932D0F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272412" y="2846495"/>
            <a:ext cx="6740047" cy="151882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A348DC8-B880-444B-C345-48D19E02A04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272412" y="4694084"/>
            <a:ext cx="6740047" cy="151882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Heiti TC Medium" pitchFamily="2" charset="-128"/>
                <a:ea typeface="Heiti TC Medium" pitchFamily="2" charset="-12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64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1E8E-5FD2-9BDF-39F1-B3F8AD81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A6D43-AA56-8465-46EF-CD4155B7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14E30-E04C-6565-98DE-0D8612FF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FC13-F139-5A4F-81B8-6C7020298B48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8E2B8-A710-2461-46ED-3814631B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9F412-25DC-73D3-9137-4E2891E1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24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68F09-1728-D405-75B1-18B3D781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ADE05-708A-9D65-EAF2-F6BD0CE7F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867CA-8836-1B39-CB09-85AB764E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97093-89FA-C448-853A-ECF5DDA33D1C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C4FC5-5932-2629-2F8A-12412E57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999A1-79E4-CC5A-6B23-FF65ECF9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8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DE11B-CC00-E225-E34E-9204137F9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72F6B-133D-BB94-2818-718DCB8F3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EA8A2-3172-281E-A37B-F6640D2C3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3ACDB-B670-BD1E-DE0C-2C4E6F45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ED06-55A1-0046-8BEB-2EB63C945EBC}" type="datetime1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C9049-A61D-CC4A-0869-81E825EA4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82FF9-0CA3-BA60-D80A-8E597786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4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7E318-EA64-C093-9B8B-BC2B5FEB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3B344-C6B1-DBC2-6D29-DA793AB7F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9947B-AA2A-0658-026D-14A605D74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0F0D3-3FB9-DA00-56B7-CCF4839E0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1F8DDD-9A92-BA61-5473-339CDD9F7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89C1B4-5036-0CD4-2326-A0DB9FE4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8F41-5BB2-734C-8299-ED8CB5FD5F2A}" type="datetime1">
              <a:rPr lang="en-GB" smtClean="0"/>
              <a:t>28/01/2025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1F16DB-BF84-ED0D-888C-8B72E229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A302BD-5F21-F8D9-AF1B-22EE9CD8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65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3D11-42AF-3554-7FB6-AA820853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40EC46-1F4E-1CCF-AF22-CBE8B23F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47EF-FD86-1245-BC99-6D274513ABD0}" type="datetime1">
              <a:rPr lang="en-GB" smtClean="0"/>
              <a:t>28/01/2025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A32CDE-EE8D-7EEC-11B5-C5DA3C32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9D5F6-5555-7E45-C455-31EB5333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81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A954C9-1096-E949-C4E2-B0AEF2117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4B6-7B30-9A44-8A1C-05FB595E716D}" type="datetime1">
              <a:rPr lang="en-GB" smtClean="0"/>
              <a:t>28/01/2025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AB059-77B6-AD76-2053-534E1E4C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9A0EC-2DCF-825B-79A5-17B29DDE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B531-2507-A062-1059-F14557D0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41A44-CE16-BF14-978B-68098109E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4C056-55D8-3263-33FE-D944A3D40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86CCA-CF0F-25A1-98E2-C876DF71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57D4-C91F-A743-BCDB-00D09717A277}" type="datetime1">
              <a:rPr lang="en-GB" smtClean="0"/>
              <a:t>28/01/2025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64337-6FA9-F991-D529-3F65013F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65F8B-BC0F-5027-7E59-C6BD423B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7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CD6D49-F3E0-BCD2-A663-797EA9174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42" y="136525"/>
            <a:ext cx="11875718" cy="724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36833-81EA-015D-5764-02064D86A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42" y="998906"/>
            <a:ext cx="11875718" cy="5214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CBE8E-F0CC-B259-581E-E6BE20C1F4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674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0F3E-C66A-264D-861F-23CE9B748EAF}" type="datetime1">
              <a:rPr lang="en-GB" smtClean="0"/>
              <a:t>28/01/2025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4450-CF30-A1F8-7EF3-92DB357CA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ABADE-D46B-2C09-629C-BFB8CD14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26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450B-A57D-2C44-8FFD-42117DF67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65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1" kern="1200">
          <a:solidFill>
            <a:schemeClr val="tx1"/>
          </a:solidFill>
          <a:latin typeface="Avenir Book Oblique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F2AEC2-B155-CBB0-5309-E768B1230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105EF-85C0-4B1E-4611-DED1783E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42" y="1028022"/>
            <a:ext cx="11875718" cy="724639"/>
          </a:xfrm>
        </p:spPr>
        <p:txBody>
          <a:bodyPr/>
          <a:lstStyle/>
          <a:p>
            <a:pPr algn="ctr"/>
            <a:r>
              <a:rPr lang="en-US" b="1" dirty="0">
                <a:latin typeface="Poppins"/>
                <a:ea typeface="Heiti TC Medium"/>
                <a:cs typeface="Poppins"/>
              </a:rPr>
              <a:t>Other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FBD92-97D5-EF6D-B4DB-A9626D20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7B0CC-110F-811A-A469-281E1033EFB5}"/>
              </a:ext>
            </a:extLst>
          </p:cNvPr>
          <p:cNvSpPr txBox="1"/>
          <p:nvPr/>
        </p:nvSpPr>
        <p:spPr>
          <a:xfrm>
            <a:off x="3533661" y="1868421"/>
            <a:ext cx="6097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Find scales here that don't come neatly under the other topic headings but are still relevant to your world of work and your personal development.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0606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78DF72-02F5-431D-1E5A-3720FFA1B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1A5A0-1B32-EB07-063F-96D5DD62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42" y="115686"/>
            <a:ext cx="11875718" cy="1163466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Overview List for Other Scales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0201D-1D71-A1C4-8EF4-931946A9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FF450B-A57D-2C44-8FFD-42117DF67B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Heiti TC Medium" pitchFamily="2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Heiti TC Medium" pitchFamily="2" charset="-128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AD40E-1F89-40DF-DE55-A03B7E204DF7}"/>
              </a:ext>
            </a:extLst>
          </p:cNvPr>
          <p:cNvSpPr txBox="1"/>
          <p:nvPr/>
        </p:nvSpPr>
        <p:spPr>
          <a:xfrm>
            <a:off x="3263186" y="1094486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See pages below for more details of each scale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8B8302-758B-EB33-C8E3-399A88878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774560"/>
              </p:ext>
            </p:extLst>
          </p:nvPr>
        </p:nvGraphicFramePr>
        <p:xfrm>
          <a:off x="1658080" y="2712851"/>
          <a:ext cx="8534400" cy="736600"/>
        </p:xfrm>
        <a:graphic>
          <a:graphicData uri="http://schemas.openxmlformats.org/drawingml/2006/table">
            <a:tbl>
              <a:tblPr/>
              <a:tblGrid>
                <a:gridCol w="2374900">
                  <a:extLst>
                    <a:ext uri="{9D8B030D-6E8A-4147-A177-3AD203B41FA5}">
                      <a16:colId xmlns:a16="http://schemas.microsoft.com/office/drawing/2014/main" val="1125227583"/>
                    </a:ext>
                  </a:extLst>
                </a:gridCol>
                <a:gridCol w="5207000">
                  <a:extLst>
                    <a:ext uri="{9D8B030D-6E8A-4147-A177-3AD203B41FA5}">
                      <a16:colId xmlns:a16="http://schemas.microsoft.com/office/drawing/2014/main" val="327214927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580839123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Warmth and Competence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Fiske, S. T., Cuddy, A. J. C., Glick, P., &amp; Xu, J. (2002). A model of (often mixed) stereotype content: Competence and warmth respectively follow from perceived status and competition.</a:t>
                      </a:r>
                      <a:r>
                        <a:rPr lang="en-GB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Journal of Personality and Social Psychology, 82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(6), 878–902. DOI:10.1037//0022-3514.82.6.878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Coming soon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01462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4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038B6-D103-F6EA-9E12-B3EBECC34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Warmth and Competence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D43AE-3D04-E074-F579-698EE4DCE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42" y="998906"/>
            <a:ext cx="4986403" cy="5214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>
                <a:latin typeface="Century Gothic" panose="020B0502020202020204" pitchFamily="34" charset="0"/>
                <a:ea typeface="HEITI TC LIGHT" panose="02000000000000000000" pitchFamily="2" charset="-128"/>
              </a:rPr>
              <a:t>About:</a:t>
            </a:r>
          </a:p>
          <a:p>
            <a:pPr marL="0" indent="0">
              <a:buNone/>
            </a:pPr>
            <a:r>
              <a:rPr lang="en-GB" i="0" dirty="0">
                <a:solidFill>
                  <a:srgbClr val="1F1F1F"/>
                </a:solidFill>
                <a:latin typeface="Poppins" pitchFamily="2" charset="77"/>
              </a:rPr>
              <a:t>This scales captures the extent to which people perceive others based on two fundamental dimensions of stereotype content: warmth and competence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73A67-6D74-CB9F-01E1-930B39CEB93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Additional Note:</a:t>
            </a: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THIS SCALE IS IN THE PIPELINE TO BE ADDED SOON</a:t>
            </a:r>
            <a:endParaRPr lang="en-GB" sz="2000" b="1" i="0" dirty="0">
              <a:effectLst/>
              <a:latin typeface="Poppins" panose="00000500000000000000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AAE7C-9542-06E4-F494-4BCA3C6FE730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Reference: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700" i="0" dirty="0">
                <a:latin typeface="Poppins" pitchFamily="2" charset="77"/>
              </a:rPr>
              <a:t>Fiske, S. T., Cuddy, A. J. C., Glick, P., &amp; Xu, J. (2002). A model of (often mixed) stereotype content: Competence and warmth respectively follow from perceived status and competition. </a:t>
            </a:r>
            <a:r>
              <a:rPr lang="en-GB" sz="1700" dirty="0">
                <a:latin typeface="Poppins" pitchFamily="2" charset="77"/>
              </a:rPr>
              <a:t>Journal of Personality and Social Psychology, 82</a:t>
            </a:r>
            <a:r>
              <a:rPr lang="en-GB" sz="1700" i="0" dirty="0">
                <a:latin typeface="Poppins" pitchFamily="2" charset="77"/>
              </a:rPr>
              <a:t>(6), 878–902. DOI:10.1037//0022-3514.82.6.878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DCB9E-700F-831F-7A22-70A19551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450B-A57D-2C44-8FFD-42117DF67BB6}" type="slidenum">
              <a:rPr lang="en-GB" smtClean="0">
                <a:latin typeface="Century Gothic" panose="020B0502020202020204" pitchFamily="34" charset="0"/>
              </a:rPr>
              <a:t>3</a:t>
            </a:fld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48C3C0-4E9B-78ED-8DBB-B2B6D3A0AB33}"/>
              </a:ext>
            </a:extLst>
          </p:cNvPr>
          <p:cNvSpPr txBox="1"/>
          <p:nvPr/>
        </p:nvSpPr>
        <p:spPr>
          <a:xfrm>
            <a:off x="179541" y="4278585"/>
            <a:ext cx="47780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1F1F1F"/>
                </a:solidFill>
                <a:latin typeface="Poppins" pitchFamily="2" charset="77"/>
              </a:rPr>
              <a:t>Number of questions in the scale:  12</a:t>
            </a:r>
            <a:endParaRPr lang="en-GB" i="0" dirty="0">
              <a:solidFill>
                <a:srgbClr val="1F1F1F"/>
              </a:solidFill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8590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62BEDDD6D654EBAA62B2B80FF9C2E" ma:contentTypeVersion="13" ma:contentTypeDescription="Create a new document." ma:contentTypeScope="" ma:versionID="f4cc1509939037431cba9b0fac65ff71">
  <xsd:schema xmlns:xsd="http://www.w3.org/2001/XMLSchema" xmlns:xs="http://www.w3.org/2001/XMLSchema" xmlns:p="http://schemas.microsoft.com/office/2006/metadata/properties" xmlns:ns2="a2679574-6b8b-46a3-b18a-34fa3c22d3af" xmlns:ns3="6df7578f-4ac0-478f-bdac-b904c55384ec" targetNamespace="http://schemas.microsoft.com/office/2006/metadata/properties" ma:root="true" ma:fieldsID="8a32d1cc828469f751cacf0518438c9d" ns2:_="" ns3:_="">
    <xsd:import namespace="a2679574-6b8b-46a3-b18a-34fa3c22d3af"/>
    <xsd:import namespace="6df7578f-4ac0-478f-bdac-b904c5538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ProductDevelopment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679574-6b8b-46a3-b18a-34fa3c22d3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ProductDevelopment" ma:index="16" nillable="true" ma:displayName="Doc Category" ma:description="Type of document" ma:format="Dropdown" ma:internalName="ProductDevelopment">
      <xsd:simpleType>
        <xsd:restriction base="dms:Choice">
          <xsd:enumeration value="feature development"/>
          <xsd:enumeration value="misc"/>
          <xsd:enumeration value="finances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103e67f-0598-4a90-8a4a-cec34b03bf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7578f-4ac0-478f-bdac-b904c55384e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fe47765-aaa8-4a95-bc39-de5f4d02f233}" ma:internalName="TaxCatchAll" ma:showField="CatchAllData" ma:web="6df7578f-4ac0-478f-bdac-b904c55384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ductDevelopment xmlns="a2679574-6b8b-46a3-b18a-34fa3c22d3af" xsi:nil="true"/>
    <TaxCatchAll xmlns="6df7578f-4ac0-478f-bdac-b904c55384ec" xsi:nil="true"/>
    <lcf76f155ced4ddcb4097134ff3c332f xmlns="a2679574-6b8b-46a3-b18a-34fa3c22d3a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BC13E5-4F3F-48CF-92B3-5994A68B9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679574-6b8b-46a3-b18a-34fa3c22d3af"/>
    <ds:schemaRef ds:uri="6df7578f-4ac0-478f-bdac-b904c5538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9D54DF-C8C1-4F1D-9D70-0F7565ABBF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BE31D2-3C83-4178-ADBE-3B33C82789D7}">
  <ds:schemaRefs>
    <ds:schemaRef ds:uri="http://schemas.microsoft.com/office/2006/metadata/properties"/>
    <ds:schemaRef ds:uri="http://schemas.microsoft.com/office/infopath/2007/PartnerControls"/>
    <ds:schemaRef ds:uri="a2679574-6b8b-46a3-b18a-34fa3c22d3af"/>
    <ds:schemaRef ds:uri="6df7578f-4ac0-478f-bdac-b904c55384ec"/>
  </ds:schemaRefs>
</ds:datastoreItem>
</file>

<file path=docMetadata/LabelInfo.xml><?xml version="1.0" encoding="utf-8"?>
<clbl:labelList xmlns:clbl="http://schemas.microsoft.com/office/2020/mipLabelMetadata">
  <clbl:label id="{912a5d77-fb98-4eee-af32-1334d8f04a53}" enabled="0" method="" siteId="{912a5d77-fb98-4eee-af32-1334d8f04a5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8491</TotalTime>
  <Words>225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Avenir Book</vt:lpstr>
      <vt:lpstr>Avenir Book Oblique</vt:lpstr>
      <vt:lpstr>Calibri</vt:lpstr>
      <vt:lpstr>Century Gothic</vt:lpstr>
      <vt:lpstr>Heiti TC Medium</vt:lpstr>
      <vt:lpstr>Poppins</vt:lpstr>
      <vt:lpstr>Office Theme</vt:lpstr>
      <vt:lpstr>Other</vt:lpstr>
      <vt:lpstr>Overview List for Other Scales</vt:lpstr>
      <vt:lpstr>Warmth and Competence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Hastu, Ishika</dc:creator>
  <cp:lastModifiedBy>Mahdon, Michelle</cp:lastModifiedBy>
  <cp:revision>133</cp:revision>
  <dcterms:created xsi:type="dcterms:W3CDTF">2024-11-14T19:27:39Z</dcterms:created>
  <dcterms:modified xsi:type="dcterms:W3CDTF">2025-01-28T17:07:51Z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0x010100A7B62BEDDD6D654EBAA62B2B80FF9C2E</vt:lpwstr>
  </property>
  <property fmtid="{D5CDD505-2E9C-101B-9397-08002B2CF9AE}" pid="3" name="MediaServiceImageTags">
    <vt:lpwstr/>
  </property>
</Properties>
</file>